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271" r:id="rId2"/>
    <p:sldId id="257" r:id="rId3"/>
    <p:sldId id="272" r:id="rId4"/>
    <p:sldId id="273" r:id="rId5"/>
    <p:sldId id="274" r:id="rId6"/>
    <p:sldId id="279" r:id="rId7"/>
    <p:sldId id="280" r:id="rId8"/>
    <p:sldId id="278" r:id="rId9"/>
    <p:sldId id="275" r:id="rId10"/>
    <p:sldId id="276" r:id="rId11"/>
    <p:sldId id="277" r:id="rId12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774" autoAdjust="0"/>
    <p:restoredTop sz="94250" autoAdjust="0"/>
  </p:normalViewPr>
  <p:slideViewPr>
    <p:cSldViewPr snapToGrid="0">
      <p:cViewPr varScale="1">
        <p:scale>
          <a:sx n="60" d="100"/>
          <a:sy n="60" d="100"/>
        </p:scale>
        <p:origin x="102" y="111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5" d="100"/>
          <a:sy n="55" d="100"/>
        </p:scale>
        <p:origin x="2404" y="2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A8CA3C8C-DF43-E1D3-A01F-8A289FBE6C1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1D0D15A-130E-3627-DCAB-328D43E05A0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3F66B3-9B39-481A-8393-2501D5CD8504}" type="datetimeFigureOut">
              <a:rPr lang="de-DE" smtClean="0"/>
              <a:t>10.06.2022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73C4958-AF4D-7756-1C69-DA446FB55C6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C6A150C-6ED8-1AF1-D830-2153184E470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B2C706-E81D-440A-8C70-578EE74A9E6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3292490"/>
      </p:ext>
    </p:extLst>
  </p:cSld>
  <p:clrMap bg1="lt1" tx1="dk1" bg2="lt2" tx2="dk2" accent1="accent1" accent2="accent2" accent3="accent3" accent4="accent4" accent5="accent5" accent6="accent6" hlink="hlink" folHlink="folHlink"/>
  <p:hf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683FA1-6F1F-4B66-9728-63570D4C7BDB}" type="datetimeFigureOut">
              <a:rPr lang="de-DE" smtClean="0"/>
              <a:t>10.06.2022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0FA535-6821-4C74-8D72-E6ECFFB400B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3288214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C5116F8-62DA-15AB-6DBA-705F20EB22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752E7192-087E-CFB8-62AA-00072A0A67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C559554-6D23-974A-E829-FDBC925C1F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130387B-9700-42C1-BD56-45D3CA16E949}" type="datetime1">
              <a:rPr lang="de-DE" smtClean="0"/>
              <a:t>10.06.2022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53ED1C6-548E-33D0-D9B6-1B25D76124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73152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XaaS – Anything as a Service | Andreas Würzer, Christan Nguyen &amp; Suphi Pembe | WIN / WV | SoSe 2022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342DFC2-3BF6-CB10-9F25-880E25A19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BB04E48-3488-48AD-B765-AD00E8CD10C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002492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3A58380-6A5C-545C-24B2-D0A8EFE9A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5C562112-55DB-67BF-BE4F-4C43AF80CA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9E28D3A-A154-CFC9-94F2-8DD3D365BE1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D3713FA-D0C1-43D2-BDD7-52ED56AA1E70}" type="datetime1">
              <a:rPr lang="de-DE" smtClean="0"/>
              <a:t>10.06.2022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5F970C4-B7DE-9740-F860-CDA576EA0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XaaS – Anything as a Service | Andreas Würzer, Christan Nguyen &amp; Suphi Pembe | WIN / WV | SoSe 2022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749BC7F-1838-29C3-BED6-B49F1D049C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BB04E48-3488-48AD-B765-AD00E8CD10C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175629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5EE57F0D-FACB-16AA-E471-4BF2612C21E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5FF04E4F-D2B7-5FE9-8499-14A27FA60D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F798D45-9AC6-A645-11B2-68C4DB19EB2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731D36-EE88-40E7-9D20-A0E0A78E123A}" type="datetime1">
              <a:rPr lang="de-DE" smtClean="0"/>
              <a:t>10.06.2022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1450171-9999-699A-4752-035465386C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XaaS – Anything as a Service | Andreas Würzer, Christan Nguyen &amp; Suphi Pembe | WIN / WV | SoSe 2022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6AA3402-80CF-0A68-EA52-D87EAEB628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BB04E48-3488-48AD-B765-AD00E8CD10C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267662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el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ildplatzhalter 2"/>
          <p:cNvSpPr>
            <a:spLocks noGrp="1"/>
          </p:cNvSpPr>
          <p:nvPr>
            <p:ph type="pic" idx="15" hasCustomPrompt="1"/>
          </p:nvPr>
        </p:nvSpPr>
        <p:spPr>
          <a:xfrm>
            <a:off x="0" y="1247779"/>
            <a:ext cx="12192000" cy="5610225"/>
          </a:xfrm>
          <a:noFill/>
        </p:spPr>
        <p:txBody>
          <a:bodyPr/>
          <a:lstStyle>
            <a:lvl1pPr marL="0" indent="0" algn="ctr">
              <a:buNone/>
              <a:defRPr sz="1999" b="1">
                <a:solidFill>
                  <a:schemeClr val="tx1"/>
                </a:solidFill>
                <a:latin typeface="+mj-lt"/>
              </a:defRPr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de-DE" dirty="0"/>
            </a:br>
            <a:br>
              <a:rPr lang="de-DE" dirty="0"/>
            </a:br>
            <a:br>
              <a:rPr lang="de-DE" dirty="0"/>
            </a:br>
            <a:br>
              <a:rPr lang="de-DE" dirty="0"/>
            </a:br>
            <a:r>
              <a:rPr lang="de-DE" dirty="0"/>
              <a:t>Bild einfügen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0" y="4176717"/>
            <a:ext cx="12192000" cy="2681286"/>
          </a:xfrm>
          <a:blipFill>
            <a:blip r:embed="rId2"/>
            <a:stretch>
              <a:fillRect/>
            </a:stretch>
          </a:blipFill>
        </p:spPr>
        <p:txBody>
          <a:bodyPr lIns="1386000" tIns="626400" rIns="612000" anchor="t" anchorCtr="0"/>
          <a:lstStyle>
            <a:lvl1pPr algn="l">
              <a:lnSpc>
                <a:spcPct val="82000"/>
              </a:lnSpc>
              <a:defRPr sz="5030" spc="200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 der Präsentation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1386000" y="6372000"/>
            <a:ext cx="10398013" cy="252000"/>
          </a:xfrm>
        </p:spPr>
        <p:txBody>
          <a:bodyPr/>
          <a:lstStyle>
            <a:lvl1pPr>
              <a:defRPr sz="1300" b="1" spc="6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de-DE"/>
              <a:t>Zitierweisen und Plagiat | L. Gabriel, L. Amann, N. Nawratil / Fakultät WV / WIN |  SoSe 2021 </a:t>
            </a:r>
            <a:endParaRPr lang="de-DE" dirty="0"/>
          </a:p>
        </p:txBody>
      </p:sp>
      <p:grpSp>
        <p:nvGrpSpPr>
          <p:cNvPr id="27" name="Regieanweisungen"/>
          <p:cNvGrpSpPr/>
          <p:nvPr userDrawn="1"/>
        </p:nvGrpSpPr>
        <p:grpSpPr>
          <a:xfrm>
            <a:off x="406400" y="-468000"/>
            <a:ext cx="14521600" cy="7668001"/>
            <a:chOff x="304800" y="-468001"/>
            <a:chExt cx="10891200" cy="7668001"/>
          </a:xfrm>
        </p:grpSpPr>
        <p:sp>
          <p:nvSpPr>
            <p:cNvPr id="28" name="Hilfslinien"/>
            <p:cNvSpPr txBox="1"/>
            <p:nvPr userDrawn="1"/>
          </p:nvSpPr>
          <p:spPr>
            <a:xfrm rot="10800000" flipH="1" flipV="1">
              <a:off x="4571999" y="-468000"/>
              <a:ext cx="4265614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Menu: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Anzeigen &gt;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Haken</a:t>
              </a: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bei</a:t>
              </a: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Führungslinien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setzen</a:t>
              </a:r>
            </a:p>
          </p:txBody>
        </p:sp>
        <p:sp>
          <p:nvSpPr>
            <p:cNvPr id="29" name="Zurücksetzen"/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bringen über Menu: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Start &gt; Folien &gt; Zurücksetzen</a:t>
              </a:r>
            </a:p>
          </p:txBody>
        </p:sp>
        <p:sp>
          <p:nvSpPr>
            <p:cNvPr id="30" name="Layoutwechsel"/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Wechsel des Folienlayouts </a:t>
              </a:r>
              <a:br>
                <a:rPr lang="de-DE" sz="1000" b="0" baseline="0" dirty="0">
                  <a:solidFill>
                    <a:schemeClr val="tx1"/>
                  </a:solidFill>
                  <a:latin typeface="+mn-lt"/>
                </a:rPr>
              </a:b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im Menü über:</a:t>
              </a:r>
            </a:p>
            <a:p>
              <a:pPr marL="0" marR="0" lvl="0" indent="0" algn="l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Start &gt; Folien &gt; Layout</a:t>
              </a:r>
            </a:p>
          </p:txBody>
        </p:sp>
        <p:sp>
          <p:nvSpPr>
            <p:cNvPr id="36" name="Fußzeile"/>
            <p:cNvSpPr txBox="1"/>
            <p:nvPr userDrawn="1"/>
          </p:nvSpPr>
          <p:spPr>
            <a:xfrm rot="10800000" flipH="1" flipV="1">
              <a:off x="304801" y="6984000"/>
              <a:ext cx="5531474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Fußzeile anpassen: </a:t>
              </a: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  <p:sp>
          <p:nvSpPr>
            <p:cNvPr id="37" name="Kopfzeile"/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Kopfzeile anpassen: </a:t>
              </a: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</p:grpSp>
      <p:pic>
        <p:nvPicPr>
          <p:cNvPr id="17" name="Logo HHN">
            <a:extLst>
              <a:ext uri="{FF2B5EF4-FFF2-40B4-BE49-F238E27FC236}">
                <a16:creationId xmlns:a16="http://schemas.microsoft.com/office/drawing/2014/main" id="{0D523BEA-89A6-4B17-B26B-DE39D28062D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7084" y="305319"/>
            <a:ext cx="2066400" cy="697790"/>
          </a:xfrm>
          <a:prstGeom prst="rect">
            <a:avLst/>
          </a:prstGeom>
        </p:spPr>
      </p:pic>
      <p:sp>
        <p:nvSpPr>
          <p:cNvPr id="18" name="Vertikaler Textplatzhalter 2">
            <a:extLst>
              <a:ext uri="{FF2B5EF4-FFF2-40B4-BE49-F238E27FC236}">
                <a16:creationId xmlns:a16="http://schemas.microsoft.com/office/drawing/2014/main" id="{1F5623E0-8437-4337-9981-520C5E63F5F5}"/>
              </a:ext>
            </a:extLst>
          </p:cNvPr>
          <p:cNvSpPr>
            <a:spLocks noGrp="1" noChangeAspect="1"/>
          </p:cNvSpPr>
          <p:nvPr>
            <p:ph type="body" orient="vert" idx="13" hasCustomPrompt="1"/>
          </p:nvPr>
        </p:nvSpPr>
        <p:spPr>
          <a:xfrm>
            <a:off x="1026073" y="4914407"/>
            <a:ext cx="180000" cy="288000"/>
          </a:xfrm>
          <a:blipFill>
            <a:blip r:embed="rId4"/>
            <a:stretch>
              <a:fillRect/>
            </a:stretch>
          </a:blipFill>
        </p:spPr>
        <p:txBody>
          <a:bodyPr vert="horz" wrap="none" rIns="2376000"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 baseline="0">
                <a:solidFill>
                  <a:schemeClr val="tx1"/>
                </a:solidFill>
                <a:latin typeface="+mj-lt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5pPr>
            <a:lvl6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6pPr>
            <a:lvl7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7pPr>
            <a:lvl8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8pPr>
            <a:lvl9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9pPr>
          </a:lstStyle>
          <a:p>
            <a:pPr lvl="0"/>
            <a:r>
              <a:rPr lang="de-DE" dirty="0"/>
              <a:t>Bitte nicht</a:t>
            </a:r>
            <a:br>
              <a:rPr lang="de-DE" dirty="0"/>
            </a:br>
            <a:r>
              <a:rPr lang="de-DE" dirty="0"/>
              <a:t>verschieben</a:t>
            </a:r>
          </a:p>
        </p:txBody>
      </p:sp>
      <p:sp>
        <p:nvSpPr>
          <p:cNvPr id="20" name="Foliennummernplatzhalter 10">
            <a:extLst>
              <a:ext uri="{FF2B5EF4-FFF2-40B4-BE49-F238E27FC236}">
                <a16:creationId xmlns:a16="http://schemas.microsoft.com/office/drawing/2014/main" id="{F1B52C2C-34E9-4D95-8194-0BDCF58A8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83778" y="6984000"/>
            <a:ext cx="1899711" cy="21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5" name="Datumsplatzhalter 3">
            <a:extLst>
              <a:ext uri="{FF2B5EF4-FFF2-40B4-BE49-F238E27FC236}">
                <a16:creationId xmlns:a16="http://schemas.microsoft.com/office/drawing/2014/main" id="{2D5A873C-03D1-4324-9876-11874173C721}"/>
              </a:ext>
            </a:extLst>
          </p:cNvPr>
          <p:cNvSpPr txBox="1">
            <a:spLocks/>
          </p:cNvSpPr>
          <p:nvPr userDrawn="1"/>
        </p:nvSpPr>
        <p:spPr>
          <a:xfrm>
            <a:off x="406401" y="274365"/>
            <a:ext cx="7375299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defPPr>
              <a:defRPr lang="de-DE"/>
            </a:defPPr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1" kern="1200" spc="4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0" algn="l" defTabSz="914400" rtl="0" eaLnBrk="1" latinLnBrk="0" hangingPunct="1">
              <a:lnSpc>
                <a:spcPct val="100000"/>
              </a:lnSpc>
              <a:spcBef>
                <a:spcPts val="0"/>
              </a:spcBef>
              <a:defRPr sz="1000" b="1" kern="1200" spc="4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0" algn="l" defTabSz="914400" rtl="0" eaLnBrk="1" latinLnBrk="0" hangingPunct="1">
              <a:lnSpc>
                <a:spcPct val="100000"/>
              </a:lnSpc>
              <a:spcBef>
                <a:spcPts val="0"/>
              </a:spcBef>
              <a:defRPr sz="1000" b="1" kern="1200" spc="4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0" algn="l" defTabSz="914400" rtl="0" eaLnBrk="1" latinLnBrk="0" hangingPunct="1">
              <a:lnSpc>
                <a:spcPct val="100000"/>
              </a:lnSpc>
              <a:spcBef>
                <a:spcPts val="0"/>
              </a:spcBef>
              <a:defRPr sz="1000" b="1" kern="1200" spc="4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0" algn="l" defTabSz="914400" rtl="0" eaLnBrk="1" latinLnBrk="0" hangingPunct="1">
              <a:lnSpc>
                <a:spcPct val="100000"/>
              </a:lnSpc>
              <a:spcBef>
                <a:spcPts val="0"/>
              </a:spcBef>
              <a:defRPr sz="1000" b="1" kern="1200" spc="4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0" algn="l" defTabSz="914400" rtl="0" eaLnBrk="1" latinLnBrk="0" hangingPunct="1">
              <a:lnSpc>
                <a:spcPct val="100000"/>
              </a:lnSpc>
              <a:spcBef>
                <a:spcPts val="0"/>
              </a:spcBef>
              <a:defRPr sz="1000" b="1" kern="1200" spc="4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6pPr>
            <a:lvl7pPr marL="0" algn="l" defTabSz="914400" rtl="0" eaLnBrk="1" latinLnBrk="0" hangingPunct="1">
              <a:lnSpc>
                <a:spcPct val="100000"/>
              </a:lnSpc>
              <a:spcBef>
                <a:spcPts val="0"/>
              </a:spcBef>
              <a:defRPr sz="1000" b="1" kern="1200" spc="4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0" algn="l" defTabSz="914400" rtl="0" eaLnBrk="1" latinLnBrk="0" hangingPunct="1">
              <a:lnSpc>
                <a:spcPct val="100000"/>
              </a:lnSpc>
              <a:spcBef>
                <a:spcPts val="0"/>
              </a:spcBef>
              <a:defRPr sz="1000" b="1" kern="1200" spc="4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8pPr>
            <a:lvl9pPr marL="0" algn="l" defTabSz="914400" rtl="0" eaLnBrk="1" latinLnBrk="0" hangingPunct="1">
              <a:lnSpc>
                <a:spcPct val="100000"/>
              </a:lnSpc>
              <a:spcBef>
                <a:spcPts val="0"/>
              </a:spcBef>
              <a:defRPr sz="1000" b="1" kern="1200" spc="4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9pPr>
          </a:lstStyle>
          <a:p>
            <a:r>
              <a:rPr lang="de-DE" dirty="0"/>
              <a:t>Bildungscampus</a:t>
            </a:r>
          </a:p>
        </p:txBody>
      </p:sp>
    </p:spTree>
    <p:extLst>
      <p:ext uri="{BB962C8B-B14F-4D97-AF65-F5344CB8AC3E}">
        <p14:creationId xmlns:p14="http://schemas.microsoft.com/office/powerpoint/2010/main" val="34754642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631">
          <p15:clr>
            <a:srgbClr val="FBAE40"/>
          </p15:clr>
        </p15:guide>
        <p15:guide id="2" orient="horz" pos="786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8A80BD-241B-A388-658A-423E61A6D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156E2CB-75B5-F352-71F1-93554035A8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7B99A9C-243C-8EBA-C825-32E916491B9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1E00F86-84E7-4702-B7DF-060666F63D4E}" type="datetime1">
              <a:rPr lang="de-DE" smtClean="0"/>
              <a:t>10.06.2022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6EB6DA3-31F8-879E-37CC-7789E95E0D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73152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XaaS – Anything as a Service | Andreas Würzer, Christan Nguyen &amp; Suphi Pembe | WIN / WV | SoSe 2022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64FD30E-E471-D056-53F0-09F18D6150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BB04E48-3488-48AD-B765-AD00E8CD10C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670143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678FC4D-D236-2277-866D-D85747FFE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919317B-EC92-C534-99CF-16F8F5DDDB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20E34EA-527C-52CF-C690-3291B708A0C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9E85BD2-AC18-4B1F-A9EB-1C978DCF928F}" type="datetime1">
              <a:rPr lang="de-DE" smtClean="0"/>
              <a:t>10.06.2022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66F9BE7-DDA3-6042-348F-5F8021AF6C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1850" y="6356350"/>
            <a:ext cx="732155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XaaS – Anything as a Service | Andreas Würzer, Christan Nguyen &amp; Suphi Pembe | WIN / WV | SoSe 2022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F25F1B9-B9C1-5145-4B17-F11004C8A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BB04E48-3488-48AD-B765-AD00E8CD10C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301507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380235-4A9B-C172-13CC-E9AF3B74B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13C0775-81CD-5BFC-D7F5-CF2869AEBC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6FCEFBF-8982-B510-7C81-9193A2C831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8D75D50-19D8-7D7B-5E19-8204346362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CE4F52D-A215-4E92-AF1F-0AA8EE134854}" type="datetime1">
              <a:rPr lang="de-DE" smtClean="0"/>
              <a:t>10.06.2022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20AFC2E-F8CC-421C-3530-73DD7E47A5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XaaS – Anything as a Service | Andreas Würzer, Christan Nguyen &amp; Suphi Pembe | WIN / WV | SoSe 2022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769CAB5-B840-7BFA-0C26-D5F9798AC9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BB04E48-3488-48AD-B765-AD00E8CD10C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260212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5B2614-EFA2-A2E1-57CA-AF14689820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96A4D71-14B9-A1D7-0914-D082BDB0DB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4E881C2-24DF-D69C-77C3-76943F6BA1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AB9D13A-E020-AFAB-0495-A69A5EC8EEE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3C1EFDF7-53B1-CBDC-B685-1C2FCF92D02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F55A9A71-9E27-5E10-30BA-2F988FF1DA9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00CA5-14DC-41D0-9380-506E5D107D4C}" type="datetime1">
              <a:rPr lang="de-DE" smtClean="0"/>
              <a:t>10.06.2022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9E3944FD-23ED-3BC3-CEE6-D852C8879B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XaaS – Anything as a Service | Andreas Würzer, Christan Nguyen &amp; Suphi Pembe | WIN / WV | SoSe 2022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6477EA9E-DED0-4207-F72C-EAA78B4ED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BB04E48-3488-48AD-B765-AD00E8CD10C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551320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7A456D4-4FAC-EA29-DE58-C1394057F2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319D099-5C68-9EE0-612B-F119DF38B74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42B7713-AD34-4B62-86BB-C0EFE83D394B}" type="datetime1">
              <a:rPr lang="de-DE" smtClean="0"/>
              <a:t>10.06.2022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5FA7A6A-74A8-0D5F-61B9-732C0FAED2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XaaS – Anything as a Service | Andreas Würzer, Christan Nguyen &amp; Suphi Pembe | WIN / WV | SoSe 2022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E695062-D972-AF0E-16E6-3116985F5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BB04E48-3488-48AD-B765-AD00E8CD10C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810799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FA4B73B7-2565-E26C-7109-D70F2461632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1176977-5600-426A-9AC6-D286D9DB67DA}" type="datetime1">
              <a:rPr lang="de-DE" smtClean="0"/>
              <a:t>10.06.2022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03055C6-B8E6-6D33-6D8E-B98135895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XaaS – Anything as a Service | Andreas Würzer, Christan Nguyen &amp; Suphi Pembe | WIN / WV | SoSe 2022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3280B7D-5E80-DC22-7590-D892E0656F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BB04E48-3488-48AD-B765-AD00E8CD10C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108810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00872C-2E5C-83D0-AE70-8F8A9EAFC1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E840150-4399-0920-9EB5-7BE1A6DE75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3ACC16E-EA70-B53F-29BC-3BE7976BC1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80F4AB7-51ED-F197-924D-4B3EEF92864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749E172-616E-47B1-96DE-7B7353D98AEE}" type="datetime1">
              <a:rPr lang="de-DE" smtClean="0"/>
              <a:t>10.06.2022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C5AE4A5-DB6A-A3E5-B20E-1028966CF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XaaS – Anything as a Service | Andreas Würzer, Christan Nguyen &amp; Suphi Pembe | WIN / WV | SoSe 2022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A05217A-EDEC-B6C9-9A61-02A2394832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BB04E48-3488-48AD-B765-AD00E8CD10C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802280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F03707-60D7-3C18-CB5F-C6CFAAC8F4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29E5165F-2ADE-0737-916A-6663A925E06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13D1A2A-7303-7FA4-EE94-EEB938B1B6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D9CEA7C-0198-9D2B-35E9-848F8F0F817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A26EC2B-5460-4B35-BA55-49E3870ACC87}" type="datetime1">
              <a:rPr lang="de-DE" smtClean="0"/>
              <a:t>10.06.2022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F4F1680-08C5-D36C-62C4-5FD7A9C6E4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XaaS – Anything as a Service | Andreas Würzer, Christan Nguyen &amp; Suphi Pembe | WIN / WV | SoSe 2022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0D99DE5-B73E-FE38-8E49-3F0EE4B7B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BB04E48-3488-48AD-B765-AD00E8CD10C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233467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18B56D32-6286-550D-2914-21A8BC3F7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08AB5A0-94CD-8769-171A-4FD53026D2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FDDDA9-C364-FA38-942C-5628215B034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594ABE-40A7-4ECC-81AE-342C795B685B}" type="datetime1">
              <a:rPr lang="de-DE" smtClean="0"/>
              <a:t>10.06.2022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709F849-7654-D4A7-ABB3-3067AE74B8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1" y="6356350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 dirty="0" err="1"/>
              <a:t>XaaS</a:t>
            </a:r>
            <a:r>
              <a:rPr lang="de-DE" dirty="0"/>
              <a:t> – </a:t>
            </a:r>
            <a:r>
              <a:rPr lang="de-DE" dirty="0" err="1"/>
              <a:t>Anything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Service | Andreas Würzer, Christan Nguyen &amp; Suphi Pembe | WIN / WV | </a:t>
            </a:r>
            <a:r>
              <a:rPr lang="de-DE" dirty="0" err="1"/>
              <a:t>SoSe</a:t>
            </a:r>
            <a:r>
              <a:rPr lang="de-DE" dirty="0"/>
              <a:t> 2022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46F5A2D-7158-618D-AB1B-29D6F6BB3E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B04E48-3488-48AD-B765-AD00E8CD10C1}" type="slidenum">
              <a:rPr lang="de-DE" smtClean="0"/>
              <a:t>‹Nr.›</a:t>
            </a:fld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2E3FD527-D89D-03CC-0000-73DD2719D503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8136" y="136525"/>
            <a:ext cx="2416629" cy="813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7699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162B14C8-A0F0-4533-A325-305BBE94CB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1418"/>
            <a:ext cx="12192000" cy="5786582"/>
          </a:xfrm>
          <a:prstGeom prst="rect">
            <a:avLst/>
          </a:prstGeom>
        </p:spPr>
      </p:pic>
      <p:sp>
        <p:nvSpPr>
          <p:cNvPr id="20" name="Titel 19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de-DE" sz="4000" b="1" cap="all" dirty="0">
                <a:latin typeface="Arial" panose="020B0604020202020204" pitchFamily="34" charset="0"/>
                <a:cs typeface="Arial" panose="020B0604020202020204" pitchFamily="34" charset="0"/>
              </a:rPr>
              <a:t>Subversion</a:t>
            </a:r>
          </a:p>
        </p:txBody>
      </p:sp>
      <p:sp>
        <p:nvSpPr>
          <p:cNvPr id="11" name="Vertikaler Textplatzhalter 10">
            <a:extLst>
              <a:ext uri="{FF2B5EF4-FFF2-40B4-BE49-F238E27FC236}">
                <a16:creationId xmlns:a16="http://schemas.microsoft.com/office/drawing/2014/main" id="{7097E5E7-1A1D-4DCF-82E1-B0EA5F81432B}"/>
              </a:ext>
            </a:extLst>
          </p:cNvPr>
          <p:cNvSpPr>
            <a:spLocks noGrp="1"/>
          </p:cNvSpPr>
          <p:nvPr>
            <p:ph type="body" orient="vert" idx="13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3" name="Fußzeilenplatzhalter 12">
            <a:extLst>
              <a:ext uri="{FF2B5EF4-FFF2-40B4-BE49-F238E27FC236}">
                <a16:creationId xmlns:a16="http://schemas.microsoft.com/office/drawing/2014/main" id="{2B25DFA6-893A-4D4E-BB70-0C0DA65AFB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60362" y="6372000"/>
            <a:ext cx="10398013" cy="252000"/>
          </a:xfrm>
        </p:spPr>
        <p:txBody>
          <a:bodyPr/>
          <a:lstStyle/>
          <a:p>
            <a:pPr algn="l"/>
            <a:r>
              <a:rPr lang="de-DE" dirty="0" err="1"/>
              <a:t>XaaS</a:t>
            </a:r>
            <a:r>
              <a:rPr lang="de-DE" dirty="0"/>
              <a:t> – </a:t>
            </a:r>
            <a:r>
              <a:rPr lang="de-DE" dirty="0" err="1"/>
              <a:t>Anything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Service | Andreas Würzer, Christan Nguyen &amp; Suphi Pembe | WIN / WV | </a:t>
            </a:r>
            <a:r>
              <a:rPr lang="de-DE" dirty="0" err="1"/>
              <a:t>SoSe</a:t>
            </a:r>
            <a:r>
              <a:rPr lang="de-DE" dirty="0"/>
              <a:t> 2022</a:t>
            </a:r>
          </a:p>
        </p:txBody>
      </p:sp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6008B99C-7874-45E9-ADF8-C8595DA59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1</a:t>
            </a:fld>
            <a:endParaRPr lang="de-DE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E6776D60-7ED2-4AEF-A61A-9904F4FCC1C8}"/>
              </a:ext>
            </a:extLst>
          </p:cNvPr>
          <p:cNvSpPr txBox="1"/>
          <p:nvPr/>
        </p:nvSpPr>
        <p:spPr>
          <a:xfrm>
            <a:off x="1360362" y="5307003"/>
            <a:ext cx="90114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 err="1">
                <a:solidFill>
                  <a:schemeClr val="bg1"/>
                </a:solidFill>
              </a:rPr>
              <a:t>Xaas</a:t>
            </a:r>
            <a:r>
              <a:rPr lang="de-DE" sz="2400" b="1" dirty="0">
                <a:solidFill>
                  <a:schemeClr val="bg1"/>
                </a:solidFill>
              </a:rPr>
              <a:t> – </a:t>
            </a:r>
            <a:r>
              <a:rPr lang="de-DE" sz="2400" b="1" dirty="0" err="1">
                <a:solidFill>
                  <a:schemeClr val="bg1"/>
                </a:solidFill>
              </a:rPr>
              <a:t>Anything</a:t>
            </a:r>
            <a:r>
              <a:rPr lang="de-DE" sz="2400" b="1" dirty="0">
                <a:solidFill>
                  <a:schemeClr val="bg1"/>
                </a:solidFill>
              </a:rPr>
              <a:t> </a:t>
            </a:r>
            <a:r>
              <a:rPr lang="de-DE" sz="2400" b="1" dirty="0" err="1">
                <a:solidFill>
                  <a:schemeClr val="bg1"/>
                </a:solidFill>
              </a:rPr>
              <a:t>as</a:t>
            </a:r>
            <a:r>
              <a:rPr lang="de-DE" sz="2400" b="1" dirty="0">
                <a:solidFill>
                  <a:schemeClr val="bg1"/>
                </a:solidFill>
              </a:rPr>
              <a:t> a Service</a:t>
            </a:r>
            <a:br>
              <a:rPr lang="de-DE" sz="2400" b="1" dirty="0">
                <a:solidFill>
                  <a:schemeClr val="bg1"/>
                </a:solidFill>
              </a:rPr>
            </a:br>
            <a:r>
              <a:rPr lang="de-DE" sz="2400" b="1" dirty="0">
                <a:solidFill>
                  <a:schemeClr val="bg1"/>
                </a:solidFill>
              </a:rPr>
              <a:t>~Forschungsfrage~</a:t>
            </a:r>
          </a:p>
        </p:txBody>
      </p:sp>
    </p:spTree>
    <p:extLst>
      <p:ext uri="{BB962C8B-B14F-4D97-AF65-F5344CB8AC3E}">
        <p14:creationId xmlns:p14="http://schemas.microsoft.com/office/powerpoint/2010/main" val="6661961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FC1DBA-08F2-7548-3AD8-71DC191CF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Marktvorhersage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D982A67-C91C-A012-4F01-5B1400B4E7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DFD58F0-0E56-EE6D-D0E8-8C154D538C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XaaS</a:t>
            </a:r>
            <a:r>
              <a:rPr lang="de-DE" dirty="0"/>
              <a:t> – </a:t>
            </a:r>
            <a:r>
              <a:rPr lang="de-DE" dirty="0" err="1"/>
              <a:t>Anything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Service | Andreas Würzer, Christan Nguyen &amp; Suphi Pembe | WIN / WV | </a:t>
            </a:r>
            <a:r>
              <a:rPr lang="de-DE" dirty="0" err="1"/>
              <a:t>SoSe</a:t>
            </a:r>
            <a:r>
              <a:rPr lang="de-DE" dirty="0"/>
              <a:t> 2022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30A4A76-51F1-B5DC-59EB-681B2E51A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04E48-3488-48AD-B765-AD00E8CD10C1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493477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FC1DBA-08F2-7548-3AD8-71DC191CF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Fazit und Ausblick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D982A67-C91C-A012-4F01-5B1400B4E7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DFD58F0-0E56-EE6D-D0E8-8C154D538C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XaaS</a:t>
            </a:r>
            <a:r>
              <a:rPr lang="de-DE" dirty="0"/>
              <a:t> – </a:t>
            </a:r>
            <a:r>
              <a:rPr lang="de-DE" dirty="0" err="1"/>
              <a:t>Anything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Service | Andreas Würzer, Christan Nguyen &amp; Suphi Pembe | WIN / WV | </a:t>
            </a:r>
            <a:r>
              <a:rPr lang="de-DE" dirty="0" err="1"/>
              <a:t>SoSe</a:t>
            </a:r>
            <a:r>
              <a:rPr lang="de-DE" dirty="0"/>
              <a:t> 2022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30A4A76-51F1-B5DC-59EB-681B2E51A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04E48-3488-48AD-B765-AD00E8CD10C1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461933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FC1DBA-08F2-7548-3AD8-71DC191CF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Einleitung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D982A67-C91C-A012-4F01-5B1400B4E7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DFD58F0-0E56-EE6D-D0E8-8C154D538C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XaaS</a:t>
            </a:r>
            <a:r>
              <a:rPr lang="de-DE" dirty="0"/>
              <a:t> – </a:t>
            </a:r>
            <a:r>
              <a:rPr lang="de-DE" dirty="0" err="1"/>
              <a:t>Anything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Service | Andreas Würzer, Christan Nguyen &amp; Suphi Pembe | WIN / WV | </a:t>
            </a:r>
            <a:r>
              <a:rPr lang="de-DE" dirty="0" err="1"/>
              <a:t>SoSe</a:t>
            </a:r>
            <a:r>
              <a:rPr lang="de-DE" dirty="0"/>
              <a:t> 2022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30A4A76-51F1-B5DC-59EB-681B2E51A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04E48-3488-48AD-B765-AD00E8CD10C1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930379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89D8C4-9C3B-682F-F7DD-3CCB66A30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3600" dirty="0" err="1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Anything</a:t>
            </a:r>
            <a:r>
              <a:rPr lang="de-DE" sz="3600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3600" dirty="0" err="1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</a:t>
            </a:r>
            <a:r>
              <a:rPr lang="de-DE" sz="3600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Service – Cloud Computing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3CE34E2-DCC8-1B3D-C616-FDB2AAEFB0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796A78C-9BB3-8677-4FDF-F70294B163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XaaS – Anything as a Service | Andreas Würzer, Christan Nguyen &amp; Suphi Pembe | WIN / WV | SoSe 2022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286F69B-D0C7-7E31-ED83-D8D0B3B2CC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04E48-3488-48AD-B765-AD00E8CD10C1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780331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FC1DBA-08F2-7548-3AD8-71DC191CF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Knappheit von Grafikkarten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D982A67-C91C-A012-4F01-5B1400B4E7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Wachsender Absatz</a:t>
            </a:r>
          </a:p>
          <a:p>
            <a:endParaRPr lang="de-DE" dirty="0"/>
          </a:p>
          <a:p>
            <a:r>
              <a:rPr lang="de-DE" dirty="0"/>
              <a:t>Wachsende </a:t>
            </a:r>
            <a:br>
              <a:rPr lang="de-DE" dirty="0"/>
            </a:br>
            <a:r>
              <a:rPr lang="de-DE" dirty="0"/>
              <a:t>Verwendungsmöglichkeiten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DFD58F0-0E56-EE6D-D0E8-8C154D538C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XaaS</a:t>
            </a:r>
            <a:r>
              <a:rPr lang="de-DE" dirty="0"/>
              <a:t> – </a:t>
            </a:r>
            <a:r>
              <a:rPr lang="de-DE" dirty="0" err="1"/>
              <a:t>Anything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Service | Andreas Würzer, Christan Nguyen &amp; Suphi Pembe | WIN / WV | </a:t>
            </a:r>
            <a:r>
              <a:rPr lang="de-DE" dirty="0" err="1"/>
              <a:t>SoSe</a:t>
            </a:r>
            <a:r>
              <a:rPr lang="de-DE" dirty="0"/>
              <a:t> 2022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30A4A76-51F1-B5DC-59EB-681B2E51A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04E48-3488-48AD-B765-AD00E8CD10C1}" type="slidenum">
              <a:rPr lang="de-DE" smtClean="0"/>
              <a:t>4</a:t>
            </a:fld>
            <a:endParaRPr lang="de-DE"/>
          </a:p>
        </p:txBody>
      </p:sp>
      <p:pic>
        <p:nvPicPr>
          <p:cNvPr id="9" name="Grafik 8" descr="Abbildung 3.1: Weltweite Lieferung von Halbleiterprodukten für die Automobilindustrie von&#10;2011 bis 2021">
            <a:extLst>
              <a:ext uri="{FF2B5EF4-FFF2-40B4-BE49-F238E27FC236}">
                <a16:creationId xmlns:a16="http://schemas.microsoft.com/office/drawing/2014/main" id="{426C24C6-231F-D756-73E2-3EEE9EEEF7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543" y="1688055"/>
            <a:ext cx="4686257" cy="3481889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B9E4224E-6A95-F0A1-F7FB-B531BAD2F915}"/>
              </a:ext>
            </a:extLst>
          </p:cNvPr>
          <p:cNvSpPr txBox="1"/>
          <p:nvPr/>
        </p:nvSpPr>
        <p:spPr>
          <a:xfrm>
            <a:off x="6660776" y="5118847"/>
            <a:ext cx="469302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100" b="0" i="0" u="none" strike="noStrike" baseline="0" dirty="0">
                <a:latin typeface="NimbusSanL-Regu"/>
              </a:rPr>
              <a:t>Abbildung 3.1: Weltweite Lieferung von Halbleiterprodukten </a:t>
            </a:r>
            <a:r>
              <a:rPr lang="de-DE" sz="1100" b="0" i="0" u="none" strike="noStrike" baseline="0" dirty="0" err="1">
                <a:latin typeface="NimbusSanL-Regu"/>
              </a:rPr>
              <a:t>fur</a:t>
            </a:r>
            <a:r>
              <a:rPr lang="de-DE" sz="1100" b="0" i="0" u="none" strike="noStrike" baseline="0" dirty="0">
                <a:latin typeface="NimbusSanL-Regu"/>
              </a:rPr>
              <a:t> die Automobilindustrie von 2011 bis 2021</a:t>
            </a:r>
            <a:endParaRPr lang="de-DE" sz="1100" dirty="0"/>
          </a:p>
        </p:txBody>
      </p:sp>
    </p:spTree>
    <p:extLst>
      <p:ext uri="{BB962C8B-B14F-4D97-AF65-F5344CB8AC3E}">
        <p14:creationId xmlns:p14="http://schemas.microsoft.com/office/powerpoint/2010/main" val="18455490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FC1DBA-08F2-7548-3AD8-71DC191CF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Knappheit von Grafikkarten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D982A67-C91C-A012-4F01-5B1400B4E7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Trotz wachsenden Absatzes</a:t>
            </a:r>
            <a:br>
              <a:rPr lang="de-DE" dirty="0"/>
            </a:br>
            <a:r>
              <a:rPr lang="de-DE" dirty="0"/>
              <a:t>im Verhältnis weniger für </a:t>
            </a:r>
            <a:br>
              <a:rPr lang="de-DE" dirty="0"/>
            </a:br>
            <a:r>
              <a:rPr lang="de-DE" dirty="0"/>
              <a:t>Autoindustrie</a:t>
            </a:r>
          </a:p>
          <a:p>
            <a:endParaRPr lang="de-DE" dirty="0"/>
          </a:p>
          <a:p>
            <a:r>
              <a:rPr lang="de-DE" dirty="0"/>
              <a:t>Absatz durch Computersysteme</a:t>
            </a:r>
          </a:p>
          <a:p>
            <a:endParaRPr lang="de-DE" dirty="0"/>
          </a:p>
          <a:p>
            <a:r>
              <a:rPr lang="de-DE" dirty="0"/>
              <a:t>Gezwungene Modernisierung</a:t>
            </a:r>
            <a:br>
              <a:rPr lang="de-DE" dirty="0"/>
            </a:br>
            <a:r>
              <a:rPr lang="de-DE" dirty="0"/>
              <a:t>durch die Covid Pandemie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DFD58F0-0E56-EE6D-D0E8-8C154D538C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XaaS</a:t>
            </a:r>
            <a:r>
              <a:rPr lang="de-DE" dirty="0"/>
              <a:t> – </a:t>
            </a:r>
            <a:r>
              <a:rPr lang="de-DE" dirty="0" err="1"/>
              <a:t>Anything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Service | Andreas Würzer, Christan Nguyen &amp; Suphi Pembe | WIN / WV | </a:t>
            </a:r>
            <a:r>
              <a:rPr lang="de-DE" dirty="0" err="1"/>
              <a:t>SoSe</a:t>
            </a:r>
            <a:r>
              <a:rPr lang="de-DE" dirty="0"/>
              <a:t> 2022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30A4A76-51F1-B5DC-59EB-681B2E51A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04E48-3488-48AD-B765-AD00E8CD10C1}" type="slidenum">
              <a:rPr lang="de-DE" smtClean="0"/>
              <a:t>5</a:t>
            </a:fld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C76859AA-380A-2742-7537-72B4DC54B3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790" y="1690688"/>
            <a:ext cx="5097010" cy="3491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5310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FC1DBA-08F2-7548-3AD8-71DC191CF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Knappheit von Grafikkarten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D982A67-C91C-A012-4F01-5B1400B4E7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err="1"/>
              <a:t>Kryptoming</a:t>
            </a:r>
            <a:endParaRPr lang="de-DE" dirty="0"/>
          </a:p>
          <a:p>
            <a:pPr lvl="1"/>
            <a:r>
              <a:rPr lang="de-DE" dirty="0"/>
              <a:t>Fünffaches Investitionsvolumen im Vergleich zum Vorjahr</a:t>
            </a:r>
          </a:p>
          <a:p>
            <a:pPr lvl="1"/>
            <a:r>
              <a:rPr lang="de-DE" dirty="0"/>
              <a:t>Benötigt primär GPUs</a:t>
            </a:r>
          </a:p>
          <a:p>
            <a:pPr lvl="1"/>
            <a:endParaRPr lang="de-DE" dirty="0"/>
          </a:p>
          <a:p>
            <a:r>
              <a:rPr lang="de-DE" dirty="0"/>
              <a:t>Ursachen:</a:t>
            </a:r>
          </a:p>
          <a:p>
            <a:pPr lvl="1"/>
            <a:r>
              <a:rPr lang="de-DE" dirty="0" err="1"/>
              <a:t>Kryptomining</a:t>
            </a:r>
            <a:endParaRPr lang="de-DE" dirty="0"/>
          </a:p>
          <a:p>
            <a:pPr lvl="1"/>
            <a:r>
              <a:rPr lang="de-DE" dirty="0"/>
              <a:t>Hoher Bedarf</a:t>
            </a:r>
          </a:p>
          <a:p>
            <a:pPr lvl="1"/>
            <a:r>
              <a:rPr lang="de-DE" dirty="0"/>
              <a:t>Wenig Verfügbarkeit</a:t>
            </a:r>
          </a:p>
          <a:p>
            <a:pPr lvl="1"/>
            <a:endParaRPr lang="de-DE" dirty="0"/>
          </a:p>
          <a:p>
            <a:r>
              <a:rPr lang="de-DE" dirty="0"/>
              <a:t>Positive Prognosen für die Lieferkette</a:t>
            </a:r>
          </a:p>
          <a:p>
            <a:pPr lvl="1"/>
            <a:endParaRPr lang="de-DE" dirty="0"/>
          </a:p>
          <a:p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DFD58F0-0E56-EE6D-D0E8-8C154D538C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XaaS</a:t>
            </a:r>
            <a:r>
              <a:rPr lang="de-DE" dirty="0"/>
              <a:t> – </a:t>
            </a:r>
            <a:r>
              <a:rPr lang="de-DE" dirty="0" err="1"/>
              <a:t>Anything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Service | Andreas Würzer, Christan Nguyen &amp; Suphi Pembe | WIN / WV | </a:t>
            </a:r>
            <a:r>
              <a:rPr lang="de-DE" dirty="0" err="1"/>
              <a:t>SoSe</a:t>
            </a:r>
            <a:r>
              <a:rPr lang="de-DE" dirty="0"/>
              <a:t> 2022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30A4A76-51F1-B5DC-59EB-681B2E51A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04E48-3488-48AD-B765-AD00E8CD10C1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052094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FC1DBA-08F2-7548-3AD8-71DC191CF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Gaming </a:t>
            </a:r>
            <a:r>
              <a:rPr lang="de-DE" dirty="0" err="1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</a:t>
            </a:r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Service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D982A67-C91C-A012-4F01-5B1400B4E7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DFD58F0-0E56-EE6D-D0E8-8C154D538C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XaaS</a:t>
            </a:r>
            <a:r>
              <a:rPr lang="de-DE" dirty="0"/>
              <a:t> – </a:t>
            </a:r>
            <a:r>
              <a:rPr lang="de-DE" dirty="0" err="1"/>
              <a:t>Anything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Service | Andreas Würzer, Christan Nguyen &amp; Suphi Pembe | WIN / WV | </a:t>
            </a:r>
            <a:r>
              <a:rPr lang="de-DE" dirty="0" err="1"/>
              <a:t>SoSe</a:t>
            </a:r>
            <a:r>
              <a:rPr lang="de-DE" dirty="0"/>
              <a:t> 2022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30A4A76-51F1-B5DC-59EB-681B2E51A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04E48-3488-48AD-B765-AD00E8CD10C1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363493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FC1DBA-08F2-7548-3AD8-71DC191CF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Gaming </a:t>
            </a:r>
            <a:r>
              <a:rPr lang="de-DE" dirty="0" err="1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</a:t>
            </a:r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Service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D982A67-C91C-A012-4F01-5B1400B4E7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DFD58F0-0E56-EE6D-D0E8-8C154D538C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XaaS</a:t>
            </a:r>
            <a:r>
              <a:rPr lang="de-DE" dirty="0"/>
              <a:t> – </a:t>
            </a:r>
            <a:r>
              <a:rPr lang="de-DE" dirty="0" err="1"/>
              <a:t>Anything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Service | Andreas Würzer, Christan Nguyen &amp; Suphi Pembe | WIN / WV | </a:t>
            </a:r>
            <a:r>
              <a:rPr lang="de-DE" dirty="0" err="1"/>
              <a:t>SoSe</a:t>
            </a:r>
            <a:r>
              <a:rPr lang="de-DE" dirty="0"/>
              <a:t> 2022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30A4A76-51F1-B5DC-59EB-681B2E51A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04E48-3488-48AD-B765-AD00E8CD10C1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808475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FC1DBA-08F2-7548-3AD8-71DC191CF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GPU </a:t>
            </a:r>
            <a:r>
              <a:rPr lang="de-DE" dirty="0" err="1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</a:t>
            </a:r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Service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D982A67-C91C-A012-4F01-5B1400B4E7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DFD58F0-0E56-EE6D-D0E8-8C154D538C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XaaS</a:t>
            </a:r>
            <a:r>
              <a:rPr lang="de-DE" dirty="0"/>
              <a:t> – </a:t>
            </a:r>
            <a:r>
              <a:rPr lang="de-DE" dirty="0" err="1"/>
              <a:t>Anything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Service | Andreas Würzer, Christan Nguyen &amp; Suphi Pembe | WIN / WV | </a:t>
            </a:r>
            <a:r>
              <a:rPr lang="de-DE" dirty="0" err="1"/>
              <a:t>SoSe</a:t>
            </a:r>
            <a:r>
              <a:rPr lang="de-DE" dirty="0"/>
              <a:t> 2022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30A4A76-51F1-B5DC-59EB-681B2E51A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04E48-3488-48AD-B765-AD00E8CD10C1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166609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359</Words>
  <Application>Microsoft Office PowerPoint</Application>
  <PresentationFormat>Breitbild</PresentationFormat>
  <Paragraphs>53</Paragraphs>
  <Slides>11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NimbusSanL-Regu</vt:lpstr>
      <vt:lpstr>Office</vt:lpstr>
      <vt:lpstr>Subversion</vt:lpstr>
      <vt:lpstr>Einleitung</vt:lpstr>
      <vt:lpstr>Anything as a Service – Cloud Computing</vt:lpstr>
      <vt:lpstr>Knappheit von Grafikkarten</vt:lpstr>
      <vt:lpstr>Knappheit von Grafikkarten</vt:lpstr>
      <vt:lpstr>Knappheit von Grafikkarten</vt:lpstr>
      <vt:lpstr>Gaming as a Service</vt:lpstr>
      <vt:lpstr>Gaming as a Service</vt:lpstr>
      <vt:lpstr>GPU as a Service</vt:lpstr>
      <vt:lpstr>Marktvorhersage</vt:lpstr>
      <vt:lpstr>Fazit und Ausblick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Subversion</dc:title>
  <dc:creator>Suphi Pembe</dc:creator>
  <cp:lastModifiedBy>Suphi Pembe</cp:lastModifiedBy>
  <cp:revision>2</cp:revision>
  <dcterms:created xsi:type="dcterms:W3CDTF">2022-06-07T16:29:11Z</dcterms:created>
  <dcterms:modified xsi:type="dcterms:W3CDTF">2022-06-10T01:20:55Z</dcterms:modified>
</cp:coreProperties>
</file>